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</p:sldIdLst>
  <p:sldSz cy="6858000" cx="12192000"/>
  <p:notesSz cx="6858000" cy="9144000"/>
  <p:embeddedFontLst>
    <p:embeddedFont>
      <p:font typeface="Average"/>
      <p:regular r:id="rId6"/>
    </p:embeddedFont>
    <p:embeddedFont>
      <p:font typeface="Oswald"/>
      <p:regular r:id="rId7"/>
      <p:bold r:id="rId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9" roundtripDataSignature="AMtx7mjztyFAePNipLJvdHNrOFIIXo8J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font" Target="fonts/Average-regular.fntdata"/><Relationship Id="rId7" Type="http://schemas.openxmlformats.org/officeDocument/2006/relationships/font" Target="fonts/Oswald-regular.fntdata"/><Relationship Id="rId8" Type="http://schemas.openxmlformats.org/officeDocument/2006/relationships/font" Target="fonts/Oswa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g8e23411ed4_0_67"/>
          <p:cNvGrpSpPr/>
          <p:nvPr/>
        </p:nvGrpSpPr>
        <p:grpSpPr>
          <a:xfrm>
            <a:off x="5800234" y="3807170"/>
            <a:ext cx="591423" cy="140843"/>
            <a:chOff x="4137525" y="2915950"/>
            <a:chExt cx="869100" cy="207000"/>
          </a:xfrm>
        </p:grpSpPr>
        <p:sp>
          <p:nvSpPr>
            <p:cNvPr id="11" name="Google Shape;11;g8e23411ed4_0_67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g8e23411ed4_0_67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g8e23411ed4_0_67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g8e23411ed4_0_67"/>
          <p:cNvSpPr txBox="1"/>
          <p:nvPr>
            <p:ph type="ctrTitle"/>
          </p:nvPr>
        </p:nvSpPr>
        <p:spPr>
          <a:xfrm>
            <a:off x="895010" y="1321067"/>
            <a:ext cx="10401900" cy="2306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15" name="Google Shape;15;g8e23411ed4_0_67"/>
          <p:cNvSpPr txBox="1"/>
          <p:nvPr>
            <p:ph idx="1" type="subTitle"/>
          </p:nvPr>
        </p:nvSpPr>
        <p:spPr>
          <a:xfrm>
            <a:off x="895000" y="4233168"/>
            <a:ext cx="10401900" cy="105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" name="Google Shape;16;g8e23411ed4_0_67"/>
          <p:cNvSpPr txBox="1"/>
          <p:nvPr>
            <p:ph idx="12" type="sldNum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8e23411ed4_0_107"/>
          <p:cNvSpPr txBox="1"/>
          <p:nvPr>
            <p:ph hasCustomPrompt="1" type="title"/>
          </p:nvPr>
        </p:nvSpPr>
        <p:spPr>
          <a:xfrm>
            <a:off x="415600" y="1673700"/>
            <a:ext cx="11360700" cy="25209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1" name="Google Shape;51;g8e23411ed4_0_107"/>
          <p:cNvSpPr txBox="1"/>
          <p:nvPr>
            <p:ph idx="1" type="body"/>
          </p:nvPr>
        </p:nvSpPr>
        <p:spPr>
          <a:xfrm>
            <a:off x="415600" y="4304567"/>
            <a:ext cx="11360700" cy="1734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52" name="Google Shape;52;g8e23411ed4_0_107"/>
          <p:cNvSpPr txBox="1"/>
          <p:nvPr>
            <p:ph idx="12" type="sldNum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8e23411ed4_0_111"/>
          <p:cNvSpPr txBox="1"/>
          <p:nvPr>
            <p:ph idx="12" type="sldNum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8e23411ed4_0_75"/>
          <p:cNvSpPr txBox="1"/>
          <p:nvPr>
            <p:ph type="title"/>
          </p:nvPr>
        </p:nvSpPr>
        <p:spPr>
          <a:xfrm>
            <a:off x="895000" y="2855000"/>
            <a:ext cx="10469700" cy="11481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g8e23411ed4_0_75"/>
          <p:cNvSpPr txBox="1"/>
          <p:nvPr>
            <p:ph idx="12" type="sldNum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8e23411ed4_0_78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22" name="Google Shape;22;g8e23411ed4_0_78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23" name="Google Shape;23;g8e23411ed4_0_78"/>
          <p:cNvSpPr txBox="1"/>
          <p:nvPr>
            <p:ph idx="12" type="sldNum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8e23411ed4_0_8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26" name="Google Shape;26;g8e23411ed4_0_82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7" name="Google Shape;27;g8e23411ed4_0_82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8" name="Google Shape;28;g8e23411ed4_0_82"/>
          <p:cNvSpPr txBox="1"/>
          <p:nvPr>
            <p:ph idx="12" type="sldNum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8e23411ed4_0_87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31" name="Google Shape;31;g8e23411ed4_0_87"/>
          <p:cNvSpPr txBox="1"/>
          <p:nvPr>
            <p:ph idx="12" type="sldNum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8e23411ed4_0_90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34" name="Google Shape;34;g8e23411ed4_0_90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5" name="Google Shape;35;g8e23411ed4_0_90"/>
          <p:cNvSpPr txBox="1"/>
          <p:nvPr>
            <p:ph idx="12" type="sldNum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8e23411ed4_0_94"/>
          <p:cNvSpPr txBox="1"/>
          <p:nvPr>
            <p:ph type="title"/>
          </p:nvPr>
        </p:nvSpPr>
        <p:spPr>
          <a:xfrm>
            <a:off x="653667" y="701800"/>
            <a:ext cx="8302800" cy="5454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g8e23411ed4_0_94"/>
          <p:cNvSpPr txBox="1"/>
          <p:nvPr>
            <p:ph idx="12" type="sldNum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8e23411ed4_0_97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g8e23411ed4_0_97"/>
          <p:cNvCxnSpPr/>
          <p:nvPr/>
        </p:nvCxnSpPr>
        <p:spPr>
          <a:xfrm>
            <a:off x="6706233" y="5994000"/>
            <a:ext cx="624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g8e23411ed4_0_97"/>
          <p:cNvSpPr txBox="1"/>
          <p:nvPr>
            <p:ph type="title"/>
          </p:nvPr>
        </p:nvSpPr>
        <p:spPr>
          <a:xfrm>
            <a:off x="354000" y="1441867"/>
            <a:ext cx="5393700" cy="22803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43" name="Google Shape;43;g8e23411ed4_0_97"/>
          <p:cNvSpPr txBox="1"/>
          <p:nvPr>
            <p:ph idx="1" type="subTitle"/>
          </p:nvPr>
        </p:nvSpPr>
        <p:spPr>
          <a:xfrm>
            <a:off x="354000" y="3793601"/>
            <a:ext cx="5393700" cy="1794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g8e23411ed4_0_97"/>
          <p:cNvSpPr txBox="1"/>
          <p:nvPr>
            <p:ph idx="2" type="body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1pPr>
            <a:lvl2pPr indent="-349250" lvl="1" marL="91440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2pPr>
            <a:lvl3pPr indent="-349250" lvl="2" marL="137160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3pPr>
            <a:lvl4pPr indent="-349250" lvl="3" marL="182880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4pPr>
            <a:lvl5pPr indent="-349250" lvl="4" marL="228600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5pPr>
            <a:lvl6pPr indent="-349250" lvl="5" marL="274320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6pPr>
            <a:lvl7pPr indent="-349250" lvl="6" marL="320040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7pPr>
            <a:lvl8pPr indent="-349250" lvl="7" marL="365760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8pPr>
            <a:lvl9pPr indent="-349250" lvl="8" marL="411480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g8e23411ed4_0_97"/>
          <p:cNvSpPr txBox="1"/>
          <p:nvPr>
            <p:ph idx="12" type="sldNum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8e23411ed4_0_104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g8e23411ed4_0_104"/>
          <p:cNvSpPr txBox="1"/>
          <p:nvPr>
            <p:ph idx="12" type="sldNum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8e23411ed4_0_63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g8e23411ed4_0_63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verage"/>
              <a:buChar char="●"/>
              <a:defRPr sz="24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49250" lvl="1" marL="9144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verage"/>
              <a:buChar char="○"/>
              <a:defRPr sz="19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49250" lvl="2" marL="1371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verage"/>
              <a:buChar char="■"/>
              <a:defRPr sz="19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49250" lvl="3" marL="18288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verage"/>
              <a:buChar char="●"/>
              <a:defRPr sz="19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49250" lvl="4" marL="22860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verage"/>
              <a:buChar char="○"/>
              <a:defRPr sz="19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49250" lvl="5" marL="27432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verage"/>
              <a:buChar char="■"/>
              <a:defRPr sz="19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49250" lvl="6" marL="32004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verage"/>
              <a:buChar char="●"/>
              <a:defRPr sz="19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49250" lvl="7" marL="3657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verage"/>
              <a:buChar char="○"/>
              <a:defRPr sz="19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49250" lvl="8" marL="411480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3"/>
              </a:buClr>
              <a:buSzPts val="1900"/>
              <a:buFont typeface="Average"/>
              <a:buChar char="■"/>
              <a:defRPr sz="19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g8e23411ed4_0_63"/>
          <p:cNvSpPr txBox="1"/>
          <p:nvPr>
            <p:ph idx="12" type="sldNum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r">
              <a:buNone/>
              <a:defRPr sz="13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3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3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3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3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3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3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3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3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swissness.work/" TargetMode="External"/><Relationship Id="rId4" Type="http://schemas.openxmlformats.org/officeDocument/2006/relationships/hyperlink" Target="https://swissness.work/uns/" TargetMode="External"/><Relationship Id="rId5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FF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"/>
          <p:cNvSpPr txBox="1"/>
          <p:nvPr>
            <p:ph type="ctrTitle"/>
          </p:nvPr>
        </p:nvSpPr>
        <p:spPr>
          <a:xfrm>
            <a:off x="787401" y="1536701"/>
            <a:ext cx="4445000" cy="232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Century Gothic"/>
              <a:buNone/>
            </a:pPr>
            <a:r>
              <a:rPr b="1" i="1" lang="en-US" u="sng">
                <a:solidFill>
                  <a:schemeClr val="hlink"/>
                </a:solidFill>
                <a:hlinkClick r:id="rId3"/>
              </a:rPr>
              <a:t>SEE ME NOW</a:t>
            </a:r>
            <a:endParaRPr b="1" i="1"/>
          </a:p>
        </p:txBody>
      </p:sp>
      <p:sp>
        <p:nvSpPr>
          <p:cNvPr id="60" name="Google Shape;60;p1"/>
          <p:cNvSpPr txBox="1"/>
          <p:nvPr>
            <p:ph idx="1" type="subTitle"/>
          </p:nvPr>
        </p:nvSpPr>
        <p:spPr>
          <a:xfrm>
            <a:off x="8864600" y="4777380"/>
            <a:ext cx="2565400" cy="861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SzPts val="960"/>
              <a:buNone/>
            </a:pPr>
            <a:r>
              <a:rPr lang="en-US" sz="1200" u="sng">
                <a:solidFill>
                  <a:schemeClr val="hlink"/>
                </a:solidFill>
                <a:hlinkClick r:id="rId4"/>
              </a:rPr>
              <a:t>UNSUBSCRIBE</a:t>
            </a:r>
            <a:endParaRPr sz="1200"/>
          </a:p>
        </p:txBody>
      </p:sp>
      <p:pic>
        <p:nvPicPr>
          <p:cNvPr id="61" name="Google Shape;61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70184" y="914399"/>
            <a:ext cx="4287440" cy="52055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2020-08-04T15:44:44Z</dcterms:created>
  <dc:creator>Selectel Ltd.</dc:creator>
</cp:coreProperties>
</file>