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hyperlink" Target="https://onlaschartking.work/loneliness-freelance-life/" TargetMode="External"/><Relationship Id="rId5" Type="http://schemas.openxmlformats.org/officeDocument/2006/relationships/hyperlink" Target="https://onlaschartking.work/writing-an-article-vs-writing-blog-post-differenc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874325" y="74225"/>
            <a:ext cx="4958100" cy="355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Hi guy.I have a great offer for you, find me and talk and I will give you a little gift from which you want to date me.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My ID 92837D93AS3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222650" y="178125"/>
            <a:ext cx="3236100" cy="33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3874325" cy="38743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4200900" y="2657100"/>
            <a:ext cx="653100" cy="593700"/>
          </a:xfrm>
          <a:prstGeom prst="heart">
            <a:avLst/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41050" y="4186025"/>
            <a:ext cx="3399300" cy="771984"/>
          </a:xfrm>
          <a:prstGeom prst="irregularSeal2">
            <a:avLst/>
          </a:prstGeom>
          <a:solidFill>
            <a:srgbClr val="0000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u="sng">
                <a:solidFill>
                  <a:schemeClr val="hlink"/>
                </a:solidFill>
                <a:hlinkClick r:id="rId4"/>
              </a:rPr>
              <a:t>unsubcribe</a:t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5329050" y="2642250"/>
            <a:ext cx="2345400" cy="586500"/>
          </a:xfrm>
          <a:prstGeom prst="roundRect">
            <a:avLst>
              <a:gd fmla="val 16667" name="adj"/>
            </a:avLst>
          </a:prstGeom>
          <a:solidFill>
            <a:srgbClr val="0000FF"/>
          </a:solidFill>
          <a:ln cap="flat" cmpd="sng" w="38100">
            <a:solidFill>
              <a:srgbClr val="FFFF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800" u="sng">
                <a:solidFill>
                  <a:srgbClr val="FFFF00"/>
                </a:solidFill>
                <a:latin typeface="Impact"/>
                <a:ea typeface="Impact"/>
                <a:cs typeface="Impact"/>
                <a:sym typeface="Impact"/>
                <a:hlinkClick r:id="rId5"/>
              </a:rPr>
              <a:t>ENTER ME NOW</a:t>
            </a:r>
            <a:endParaRPr sz="2800">
              <a:solidFill>
                <a:srgbClr val="FFFF00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