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Caveat"/>
      <p:regular r:id="rId7"/>
      <p:bold r:id="rId8"/>
    </p:embeddedFont>
    <p:embeddedFont>
      <p:font typeface="Indie Flower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ndieFlower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aveat-regular.fntdata"/><Relationship Id="rId8" Type="http://schemas.openxmlformats.org/officeDocument/2006/relationships/font" Target="fonts/Cave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s://porvoilinne.club" TargetMode="External"/><Relationship Id="rId6" Type="http://schemas.openxmlformats.org/officeDocument/2006/relationships/hyperlink" Target="https://porvoilinne.club/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92975" y="596125"/>
            <a:ext cx="4482900" cy="85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latin typeface="Indie Flower"/>
                <a:ea typeface="Indie Flower"/>
                <a:cs typeface="Indie Flower"/>
                <a:sym typeface="Indie Flower"/>
              </a:rPr>
              <a:t>MY PROFILE</a:t>
            </a:r>
            <a:endParaRPr>
              <a:latin typeface="Indie Flower"/>
              <a:ea typeface="Indie Flower"/>
              <a:cs typeface="Indie Flower"/>
              <a:sym typeface="Indie Flower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89850" y="1454725"/>
            <a:ext cx="3236100" cy="217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>
                <a:solidFill>
                  <a:srgbClr val="000000"/>
                </a:solidFill>
              </a:rPr>
              <a:t>30</a:t>
            </a:r>
            <a:r>
              <a:rPr lang="uk"/>
              <a:t>002558695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143500"/>
            <a:ext cx="6026725" cy="338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4987625" y="4646225"/>
            <a:ext cx="3354900" cy="230100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300">
                <a:latin typeface="Impact"/>
                <a:ea typeface="Impact"/>
                <a:cs typeface="Impact"/>
                <a:sym typeface="Impact"/>
              </a:rPr>
              <a:t>FIND MY PROFILE</a:t>
            </a:r>
            <a:endParaRPr sz="23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5314200" y="7778350"/>
            <a:ext cx="3132108" cy="593730"/>
          </a:xfrm>
          <a:prstGeom prst="flowChartTerminator">
            <a:avLst/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3200" u="sng">
                <a:solidFill>
                  <a:srgbClr val="FFFF00"/>
                </a:solidFill>
                <a:latin typeface="Caveat"/>
                <a:ea typeface="Caveat"/>
                <a:cs typeface="Caveat"/>
                <a:sym typeface="Caveat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OPEN PAGE NOW</a:t>
            </a:r>
            <a:endParaRPr sz="3200">
              <a:solidFill>
                <a:srgbClr val="FFFF00"/>
              </a:solidFill>
              <a:latin typeface="Caveat"/>
              <a:ea typeface="Caveat"/>
              <a:cs typeface="Caveat"/>
              <a:sym typeface="Cave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8060375" y="103900"/>
            <a:ext cx="1083600" cy="4923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 u="sng">
                <a:solidFill>
                  <a:schemeClr val="hlink"/>
                </a:solidFill>
                <a:latin typeface="Indie Flower"/>
                <a:ea typeface="Indie Flower"/>
                <a:cs typeface="Indie Flower"/>
                <a:sym typeface="Indie Flower"/>
                <a:hlinkClick r:id="rId6"/>
              </a:rPr>
              <a:t>unsubscribe</a:t>
            </a:r>
            <a:endParaRPr sz="900">
              <a:latin typeface="Indie Flower"/>
              <a:ea typeface="Indie Flower"/>
              <a:cs typeface="Indie Flower"/>
              <a:sym typeface="Indie Flowe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