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Indie Flower"/>
      <p:regular r:id="rId7"/>
    </p:embeddedFont>
    <p:embeddedFont>
      <p:font typeface="Comforta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IndieFlower-regular.fntdata"/><Relationship Id="rId8" Type="http://schemas.openxmlformats.org/officeDocument/2006/relationships/font" Target="fonts/Comforta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ziopittzebadg.work" TargetMode="External"/><Relationship Id="rId6" Type="http://schemas.openxmlformats.org/officeDocument/2006/relationships/hyperlink" Target="https://ziopittzebadg.work/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321108" y="6703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F00FF"/>
                </a:solidFill>
                <a:latin typeface="Indie Flower"/>
                <a:ea typeface="Indie Flower"/>
                <a:cs typeface="Indie Flower"/>
                <a:sym typeface="Indie Flower"/>
              </a:rPr>
              <a:t>MY PAGE</a:t>
            </a:r>
            <a:endParaRPr sz="1700">
              <a:solidFill>
                <a:srgbClr val="FF00FF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21100" y="2834125"/>
            <a:ext cx="7511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/>
              <a:t>2365880216655</a:t>
            </a:r>
            <a:endParaRPr sz="15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0275" y="670350"/>
            <a:ext cx="3862901" cy="37383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1024250" y="4742700"/>
            <a:ext cx="2167236" cy="400788"/>
          </a:xfrm>
          <a:prstGeom prst="flowChartTerminator">
            <a:avLst/>
          </a:prstGeom>
          <a:solidFill>
            <a:srgbClr val="E0666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u="sng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SEE MY PAGE</a:t>
            </a:r>
            <a:endParaRPr sz="1900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119750" y="133600"/>
            <a:ext cx="10242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 u="sng">
                <a:solidFill>
                  <a:schemeClr val="hlink"/>
                </a:solidFill>
                <a:hlinkClick r:id="rId6"/>
              </a:rPr>
              <a:t>unsubscribe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