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Caveat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aveat-regular.fntdata"/><Relationship Id="rId8" Type="http://schemas.openxmlformats.org/officeDocument/2006/relationships/font" Target="fonts/Cave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hyperlink" Target="https://rilnieterbelg.club/b/" TargetMode="External"/><Relationship Id="rId6" Type="http://schemas.openxmlformats.org/officeDocument/2006/relationships/hyperlink" Target="https://rilnieterbelg.club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143500"/>
            <a:ext cx="3295400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7689275" y="935175"/>
            <a:ext cx="1276614" cy="252342"/>
          </a:xfrm>
          <a:prstGeom prst="flowChartTerminator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 u="sng">
                <a:solidFill>
                  <a:schemeClr val="hlink"/>
                </a:solidFill>
                <a:latin typeface="Caveat"/>
                <a:ea typeface="Caveat"/>
                <a:cs typeface="Caveat"/>
                <a:sym typeface="Caveat"/>
                <a:hlinkClick r:id="rId5"/>
              </a:rPr>
              <a:t>unsubscribe</a:t>
            </a:r>
            <a:endParaRPr sz="1300"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3800100" y="9084625"/>
            <a:ext cx="4096980" cy="653130"/>
          </a:xfrm>
          <a:prstGeom prst="flowChartTerminator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500" u="sng">
                <a:solidFill>
                  <a:srgbClr val="F4BB08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FIND MY PAGE ID:9138BY83720 NOW</a:t>
            </a:r>
            <a:endParaRPr b="1" sz="1500">
              <a:solidFill>
                <a:srgbClr val="F4BB08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7689275" y="1588325"/>
            <a:ext cx="1217100" cy="1617900"/>
          </a:xfrm>
          <a:prstGeom prst="heart">
            <a:avLst/>
          </a:prstGeom>
          <a:solidFill>
            <a:srgbClr val="F4BB0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