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hyperlink" Target="https://anprofforfau.club" TargetMode="External"/><Relationship Id="rId6" Type="http://schemas.openxmlformats.org/officeDocument/2006/relationships/hyperlink" Target="https://anprofforfau.club/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43500"/>
            <a:ext cx="9144000" cy="47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740750" y="4898575"/>
            <a:ext cx="2686824" cy="593784"/>
          </a:xfrm>
          <a:prstGeom prst="flowChartTerminator">
            <a:avLst/>
          </a:prstGeom>
          <a:solidFill>
            <a:srgbClr val="20124D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 u="sng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PAGE 8273843266</a:t>
            </a:r>
            <a:endParaRPr b="1" sz="16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8253350" y="816425"/>
            <a:ext cx="371100" cy="297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134575" y="564000"/>
            <a:ext cx="7719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u="sng">
                <a:solidFill>
                  <a:schemeClr val="hlink"/>
                </a:solidFill>
                <a:hlinkClick r:id="rId6"/>
              </a:rPr>
              <a:t>unsubscribe</a:t>
            </a:r>
            <a:endParaRPr sz="8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