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hyperlink" Target="https://outfarsiotib.work" TargetMode="External"/><Relationship Id="rId5" Type="http://schemas.openxmlformats.org/officeDocument/2006/relationships/hyperlink" Target="https://outfarsiotib.work/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34F5C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3214113" cy="4838702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>
            <a:off x="3755575" y="2003950"/>
            <a:ext cx="2478978" cy="697680"/>
          </a:xfrm>
          <a:prstGeom prst="flowChartTerminator">
            <a:avLst/>
          </a:prstGeom>
          <a:solidFill>
            <a:srgbClr val="E6913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2400" u="sng">
                <a:solidFill>
                  <a:srgbClr val="20124D"/>
                </a:solidFill>
                <a:latin typeface="Comic Sans MS"/>
                <a:ea typeface="Comic Sans MS"/>
                <a:cs typeface="Comic Sans MS"/>
                <a:sym typeface="Comic Sans M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SEE MY PAGE</a:t>
            </a:r>
            <a:endParaRPr sz="2400">
              <a:solidFill>
                <a:srgbClr val="20124D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8179125" y="192975"/>
            <a:ext cx="964800" cy="34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700" u="sng">
                <a:solidFill>
                  <a:schemeClr val="hlink"/>
                </a:solidFill>
                <a:hlinkClick r:id="rId5"/>
              </a:rPr>
              <a:t>unsubscribe</a:t>
            </a:r>
            <a:endParaRPr sz="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