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s://gasalachi.work" TargetMode="External"/><Relationship Id="rId6" Type="http://schemas.openxmlformats.org/officeDocument/2006/relationships/hyperlink" Target="https://gasalachi.work/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43500"/>
            <a:ext cx="48837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464125" y="4720450"/>
            <a:ext cx="3265800" cy="1811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Trebuchet MS"/>
                <a:ea typeface="Trebuchet MS"/>
                <a:cs typeface="Trebuchet MS"/>
                <a:sym typeface="Trebuchet MS"/>
              </a:rPr>
              <a:t>My gorgeous figure, wants your comments, can you invite me on a date?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397825" y="4824350"/>
            <a:ext cx="2167200" cy="1098600"/>
          </a:xfrm>
          <a:prstGeom prst="heart">
            <a:avLst/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403275" y="8001000"/>
            <a:ext cx="3414150" cy="890676"/>
          </a:xfrm>
          <a:prstGeom prst="flowChartTerminator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SEE MY PROFILE</a:t>
            </a:r>
            <a:endParaRPr sz="31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956475" y="1410200"/>
            <a:ext cx="1187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u="sng">
                <a:solidFill>
                  <a:schemeClr val="hlink"/>
                </a:solidFill>
                <a:hlinkClick r:id="rId6"/>
              </a:rPr>
              <a:t>unsubscribe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