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Indie Flower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ndieFlower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s://quimawinli.work" TargetMode="External"/><Relationship Id="rId6" Type="http://schemas.openxmlformats.org/officeDocument/2006/relationships/hyperlink" Target="https://quimawinli.work/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143500"/>
            <a:ext cx="3228105" cy="48387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3414150" y="5447800"/>
            <a:ext cx="3161700" cy="2389800"/>
          </a:xfrm>
          <a:prstGeom prst="horizontalScroll">
            <a:avLst>
              <a:gd fmla="val 12500" name="adj"/>
            </a:avLst>
          </a:prstGeom>
          <a:solidFill>
            <a:schemeClr val="accent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rgbClr val="808909"/>
                </a:solidFill>
                <a:latin typeface="Indie Flower"/>
                <a:ea typeface="Indie Flower"/>
                <a:cs typeface="Indie Flower"/>
                <a:sym typeface="Indie Flower"/>
              </a:rPr>
              <a:t>MY PERSONAL PAGE:98211929385</a:t>
            </a:r>
            <a:endParaRPr sz="2900">
              <a:solidFill>
                <a:srgbClr val="808909"/>
              </a:solidFill>
              <a:latin typeface="Indie Flower"/>
              <a:ea typeface="Indie Flower"/>
              <a:cs typeface="Indie Flower"/>
              <a:sym typeface="Indie Flow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rgbClr val="808909"/>
                </a:solidFill>
                <a:latin typeface="Indie Flower"/>
                <a:ea typeface="Indie Flower"/>
                <a:cs typeface="Indie Flower"/>
                <a:sym typeface="Indie Flower"/>
              </a:rPr>
              <a:t>FIND ME NOW.</a:t>
            </a:r>
            <a:endParaRPr sz="2900">
              <a:solidFill>
                <a:srgbClr val="808909"/>
              </a:solidFill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7258800" y="4542325"/>
            <a:ext cx="1158000" cy="1113300"/>
          </a:xfrm>
          <a:prstGeom prst="heart">
            <a:avLst/>
          </a:prstGeom>
          <a:solidFill>
            <a:srgbClr val="80890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317150" y="8520550"/>
            <a:ext cx="3042900" cy="920400"/>
          </a:xfrm>
          <a:prstGeom prst="bevel">
            <a:avLst>
              <a:gd fmla="val 12500" name="adj"/>
            </a:avLst>
          </a:prstGeom>
          <a:solidFill>
            <a:srgbClr val="20124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100" u="sng">
                <a:solidFill>
                  <a:srgbClr val="808909"/>
                </a:solidFill>
                <a:latin typeface="Courier New"/>
                <a:ea typeface="Courier New"/>
                <a:cs typeface="Courier New"/>
                <a:sym typeface="Courier New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VIEW ME NOW</a:t>
            </a:r>
            <a:endParaRPr sz="3100">
              <a:solidFill>
                <a:srgbClr val="80890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6932225" y="5744675"/>
            <a:ext cx="1083600" cy="801600"/>
          </a:xfrm>
          <a:prstGeom prst="leftUpArrow">
            <a:avLst/>
          </a:prstGeom>
          <a:solidFill>
            <a:srgbClr val="20124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6932225" y="7422075"/>
            <a:ext cx="771900" cy="742200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7050975" y="6813475"/>
            <a:ext cx="1291500" cy="2478900"/>
          </a:xfrm>
          <a:prstGeom prst="curvedLeft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7852550" y="192975"/>
            <a:ext cx="10095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100" u="sng">
                <a:solidFill>
                  <a:schemeClr val="hlink"/>
                </a:solidFill>
                <a:hlinkClick r:id="rId6"/>
              </a:rPr>
              <a:t>unsubscribe</a:t>
            </a:r>
            <a:endParaRPr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