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Indie Flower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IndieFlow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hyperlink" Target="https://phymeserou.work" TargetMode="External"/><Relationship Id="rId6" Type="http://schemas.openxmlformats.org/officeDocument/2006/relationships/hyperlink" Target="https://phymeserou.work/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655625" y="744575"/>
            <a:ext cx="3176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800">
                <a:solidFill>
                  <a:schemeClr val="accent6"/>
                </a:solidFill>
              </a:rPr>
              <a:t>ORDER PAGE</a:t>
            </a:r>
            <a:endParaRPr sz="2800">
              <a:solidFill>
                <a:schemeClr val="accent6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744700" y="2834125"/>
            <a:ext cx="3087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/>
              <a:t>2585436788</a:t>
            </a:r>
            <a:endParaRPr sz="18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11951">
            <a:off x="3427397" y="818279"/>
            <a:ext cx="2347782" cy="357941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4230650" y="4392400"/>
            <a:ext cx="474900" cy="4158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ighlight>
                  <a:srgbClr val="FFFF00"/>
                </a:highlight>
                <a:hlinkClick r:id="rId5"/>
              </a:rPr>
              <a:t>GO</a:t>
            </a:r>
            <a:endParaRPr sz="130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2953975" y="3874325"/>
            <a:ext cx="1143000" cy="1269300"/>
          </a:xfrm>
          <a:prstGeom prst="righ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chemeClr val="lt2"/>
                </a:solidFill>
                <a:latin typeface="Indie Flower"/>
                <a:ea typeface="Indie Flower"/>
                <a:cs typeface="Indie Flower"/>
                <a:sym typeface="Indie Flower"/>
              </a:rPr>
              <a:t>Click now</a:t>
            </a:r>
            <a:endParaRPr sz="2600">
              <a:solidFill>
                <a:schemeClr val="lt2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52350" y="103900"/>
            <a:ext cx="13359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u="sng">
                <a:solidFill>
                  <a:schemeClr val="hlink"/>
                </a:solidFill>
                <a:hlinkClick r:id="rId6"/>
              </a:rPr>
              <a:t>unsubscribe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