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Indie Flower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dieFlow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abalecus.work" TargetMode="External"/><Relationship Id="rId5" Type="http://schemas.openxmlformats.org/officeDocument/2006/relationships/hyperlink" Target="https://abalecus.work/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22650" y="5195450"/>
            <a:ext cx="8743200" cy="1306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900" u="sng">
                <a:solidFill>
                  <a:srgbClr val="20124D"/>
                </a:solidFill>
                <a:latin typeface="Indie Flower"/>
                <a:ea typeface="Indie Flower"/>
                <a:cs typeface="Indie Flower"/>
                <a:sym typeface="Indie Flow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 NUMBER PAGE 82110974737 SEE HERE</a:t>
            </a:r>
            <a:endParaRPr sz="3900">
              <a:solidFill>
                <a:srgbClr val="20124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581400" y="757050"/>
            <a:ext cx="3191400" cy="2389800"/>
          </a:xfrm>
          <a:prstGeom prst="hear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210300" y="3592275"/>
            <a:ext cx="3859488" cy="1306152"/>
          </a:xfrm>
          <a:prstGeom prst="cloud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300">
                <a:latin typeface="Indie Flower"/>
                <a:ea typeface="Indie Flower"/>
                <a:cs typeface="Indie Flower"/>
                <a:sym typeface="Indie Flower"/>
              </a:rPr>
              <a:t>YOUR DREAM</a:t>
            </a:r>
            <a:endParaRPr sz="33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199425" y="133600"/>
            <a:ext cx="1766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latin typeface="Indie Flower"/>
                <a:ea typeface="Indie Flower"/>
                <a:cs typeface="Indie Flower"/>
                <a:sym typeface="Indie Flower"/>
                <a:hlinkClick r:id="rId5"/>
              </a:rPr>
              <a:t>unsubscribe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