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Indie Flower"/>
      <p:regular r:id="rId7"/>
    </p:embeddedFont>
    <p:embeddedFont>
      <p:font typeface="Oswald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IndieFlower-regular.fntdata"/><Relationship Id="rId8" Type="http://schemas.openxmlformats.org/officeDocument/2006/relationships/font" Target="fonts/Oswa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bamactina.club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bamactina.club/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250875" y="239875"/>
            <a:ext cx="4824300" cy="10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400">
                <a:solidFill>
                  <a:srgbClr val="A4C2F4"/>
                </a:solidFill>
              </a:rPr>
              <a:t>Dating now</a:t>
            </a:r>
            <a:endParaRPr sz="4400">
              <a:solidFill>
                <a:srgbClr val="A4C2F4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354750" y="4184925"/>
            <a:ext cx="325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highlight>
                  <a:srgbClr val="00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OFFER PAGE @837RTE7310-Love</a:t>
            </a:r>
            <a:endParaRPr sz="3200">
              <a:highlight>
                <a:srgbClr val="00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89850" y="4468100"/>
            <a:ext cx="2627424" cy="509436"/>
          </a:xfrm>
          <a:prstGeom prst="flowChartTerminator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 u="sng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VIEW MY PROFILE</a:t>
            </a:r>
            <a:endParaRPr sz="2600">
              <a:solidFill>
                <a:schemeClr val="accent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5143500"/>
            <a:ext cx="4572000" cy="35902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282050" y="5922825"/>
            <a:ext cx="4007880" cy="276102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800">
                <a:latin typeface="Indie Flower"/>
                <a:ea typeface="Indie Flower"/>
                <a:cs typeface="Indie Flower"/>
                <a:sym typeface="Indie Flower"/>
              </a:rPr>
              <a:t>Our dating depends on you!</a:t>
            </a:r>
            <a:endParaRPr sz="3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312725" y="4557150"/>
            <a:ext cx="8313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700" u="sng">
                <a:solidFill>
                  <a:schemeClr val="hlink"/>
                </a:solidFill>
                <a:hlinkClick r:id="rId6"/>
              </a:rPr>
              <a:t>unsubscribe</a:t>
            </a:r>
            <a:endParaRPr sz="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