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hyperlink" Target="https://clasapgiusa.work/t/" TargetMode="External"/><Relationship Id="rId5" Type="http://schemas.openxmlformats.org/officeDocument/2006/relationships/image" Target="../media/image1.png"/><Relationship Id="rId6" Type="http://schemas.openxmlformats.org/officeDocument/2006/relationships/hyperlink" Target="https://clasapgiusa.w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6308775" y="148450"/>
            <a:ext cx="2523600" cy="28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/>
              <a:t>ORDER 233-1764-965433</a:t>
            </a:r>
            <a:endParaRPr sz="13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5967350" y="4665850"/>
            <a:ext cx="3072600" cy="28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 u="sng">
                <a:solidFill>
                  <a:schemeClr val="hlink"/>
                </a:solidFill>
                <a:hlinkClick r:id="rId4"/>
              </a:rPr>
              <a:t>unsubscribe</a:t>
            </a:r>
            <a:endParaRPr sz="10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63300"/>
            <a:ext cx="3810000" cy="381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608600" y="4230575"/>
            <a:ext cx="2939166" cy="578934"/>
          </a:xfrm>
          <a:prstGeom prst="flowChartTerminator">
            <a:avLst/>
          </a:prstGeom>
          <a:solidFill>
            <a:schemeClr val="accent4"/>
          </a:solidFill>
          <a:ln cap="flat" cmpd="sng" w="9525">
            <a:solidFill>
              <a:srgbClr val="DD7E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8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6"/>
              </a:rPr>
              <a:t>SEE MY PAGE</a:t>
            </a:r>
            <a:endParaRPr sz="2800">
              <a:solidFill>
                <a:srgbClr val="1155C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