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Spectral"/>
      <p:regular r:id="rId7"/>
      <p:bold r:id="rId8"/>
      <p:italic r:id="rId9"/>
      <p:boldItalic r:id="rId10"/>
    </p:embeddedFont>
    <p:embeddedFont>
      <p:font typeface="Comfortaa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Comfortaa-regular.fntdata"/><Relationship Id="rId10" Type="http://schemas.openxmlformats.org/officeDocument/2006/relationships/font" Target="fonts/Spectral-boldItalic.fntdata"/><Relationship Id="rId12" Type="http://schemas.openxmlformats.org/officeDocument/2006/relationships/font" Target="fonts/Comfortaa-bold.fntdata"/><Relationship Id="rId9" Type="http://schemas.openxmlformats.org/officeDocument/2006/relationships/font" Target="fonts/Spectral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Spectral-regular.fntdata"/><Relationship Id="rId8" Type="http://schemas.openxmlformats.org/officeDocument/2006/relationships/font" Target="fonts/Spectral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s://melecfohand.work" TargetMode="External"/><Relationship Id="rId5" Type="http://schemas.openxmlformats.org/officeDocument/2006/relationships/hyperlink" Target="https://melecfohand.work/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5878275" y="135950"/>
            <a:ext cx="3265800" cy="39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latin typeface="Comfortaa"/>
                <a:ea typeface="Comfortaa"/>
                <a:cs typeface="Comfortaa"/>
                <a:sym typeface="Comfortaa"/>
              </a:rPr>
              <a:t>MY ID:9210-2237-0192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572000" y="1112200"/>
            <a:ext cx="2434200" cy="3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/>
              <a:t>Show your now</a:t>
            </a:r>
            <a:endParaRPr sz="19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50" y="152400"/>
            <a:ext cx="4037376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4482925" y="4022775"/>
            <a:ext cx="1914894" cy="608580"/>
          </a:xfrm>
          <a:prstGeom prst="flowChartTerminator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000" u="sng">
                <a:solidFill>
                  <a:srgbClr val="20124D"/>
                </a:solidFill>
                <a:latin typeface="Spectral"/>
                <a:ea typeface="Spectral"/>
                <a:cs typeface="Spectral"/>
                <a:sym typeface="Spectr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OPEN PAGE</a:t>
            </a:r>
            <a:endParaRPr b="1" sz="2000">
              <a:solidFill>
                <a:srgbClr val="20124D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7763500" y="1751600"/>
            <a:ext cx="875700" cy="890700"/>
          </a:xfrm>
          <a:prstGeom prst="hear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7941625" y="4854050"/>
            <a:ext cx="1202400" cy="1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u="sng">
                <a:solidFill>
                  <a:srgbClr val="CC412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unsubscribe</a:t>
            </a:r>
            <a:endParaRPr>
              <a:solidFill>
                <a:srgbClr val="CC4125"/>
              </a:solidFill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4631375" y="2850075"/>
            <a:ext cx="4260300" cy="608700"/>
          </a:xfrm>
          <a:prstGeom prst="moon">
            <a:avLst>
              <a:gd fmla="val 50000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6947075" y="3770425"/>
            <a:ext cx="1944600" cy="1009500"/>
          </a:xfrm>
          <a:prstGeom prst="cube">
            <a:avLst>
              <a:gd fmla="val 25000" name="adj"/>
            </a:avLst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